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2" r:id="rId5"/>
    <p:sldId id="263" r:id="rId6"/>
    <p:sldId id="264" r:id="rId7"/>
    <p:sldId id="261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4" d="100"/>
          <a:sy n="74" d="100"/>
        </p:scale>
        <p:origin x="1013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67F4-4322-4D42-BE81-97466A424CF3}" type="datetimeFigureOut">
              <a:rPr lang="es-ES" smtClean="0"/>
              <a:t>21/01/2025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F00A-0A81-48D1-A068-C309FF13B2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0548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67F4-4322-4D42-BE81-97466A424CF3}" type="datetimeFigureOut">
              <a:rPr lang="es-ES" smtClean="0"/>
              <a:t>21/01/2025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F00A-0A81-48D1-A068-C309FF13B2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6560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67F4-4322-4D42-BE81-97466A424CF3}" type="datetimeFigureOut">
              <a:rPr lang="es-ES" smtClean="0"/>
              <a:t>21/01/2025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F00A-0A81-48D1-A068-C309FF13B2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5867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67F4-4322-4D42-BE81-97466A424CF3}" type="datetimeFigureOut">
              <a:rPr lang="es-ES" smtClean="0"/>
              <a:t>21/01/2025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F00A-0A81-48D1-A068-C309FF13B2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514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67F4-4322-4D42-BE81-97466A424CF3}" type="datetimeFigureOut">
              <a:rPr lang="es-ES" smtClean="0"/>
              <a:t>21/01/2025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F00A-0A81-48D1-A068-C309FF13B2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513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67F4-4322-4D42-BE81-97466A424CF3}" type="datetimeFigureOut">
              <a:rPr lang="es-ES" smtClean="0"/>
              <a:t>21/01/2025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F00A-0A81-48D1-A068-C309FF13B2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0790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67F4-4322-4D42-BE81-97466A424CF3}" type="datetimeFigureOut">
              <a:rPr lang="es-ES" smtClean="0"/>
              <a:t>21/01/2025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F00A-0A81-48D1-A068-C309FF13B2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274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67F4-4322-4D42-BE81-97466A424CF3}" type="datetimeFigureOut">
              <a:rPr lang="es-ES" smtClean="0"/>
              <a:t>21/01/2025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F00A-0A81-48D1-A068-C309FF13B2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275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67F4-4322-4D42-BE81-97466A424CF3}" type="datetimeFigureOut">
              <a:rPr lang="es-ES" smtClean="0"/>
              <a:t>21/01/2025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F00A-0A81-48D1-A068-C309FF13B2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26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67F4-4322-4D42-BE81-97466A424CF3}" type="datetimeFigureOut">
              <a:rPr lang="es-ES" smtClean="0"/>
              <a:t>21/01/2025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F00A-0A81-48D1-A068-C309FF13B2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248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67F4-4322-4D42-BE81-97466A424CF3}" type="datetimeFigureOut">
              <a:rPr lang="es-ES" smtClean="0"/>
              <a:t>21/01/2025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6F00A-0A81-48D1-A068-C309FF13B2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8133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967F4-4322-4D42-BE81-97466A424CF3}" type="datetimeFigureOut">
              <a:rPr lang="es-ES" smtClean="0"/>
              <a:t>21/01/2025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6F00A-0A81-48D1-A068-C309FF13B2A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4840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22"/>
            <a:ext cx="12322891" cy="66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33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" y="0"/>
            <a:ext cx="12165992" cy="676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41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42" y="0"/>
            <a:ext cx="12241242" cy="693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06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" y="15155"/>
            <a:ext cx="12143280" cy="68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83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0" y="191589"/>
            <a:ext cx="11785340" cy="55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40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89988" cy="705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30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59216" cy="69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28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95909" cy="684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75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95"/>
            <a:ext cx="12688220" cy="69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46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87"/>
            <a:ext cx="12096181" cy="674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51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695"/>
            <a:ext cx="12831115" cy="722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73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7" y="97516"/>
            <a:ext cx="12410507" cy="676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45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94"/>
            <a:ext cx="12581837" cy="67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90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Panorámica</PresentationFormat>
  <Paragraphs>0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www.wiblackos.com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Gaby</dc:creator>
  <cp:lastModifiedBy>Gaby</cp:lastModifiedBy>
  <cp:revision>3</cp:revision>
  <dcterms:created xsi:type="dcterms:W3CDTF">2025-01-21T05:03:03Z</dcterms:created>
  <dcterms:modified xsi:type="dcterms:W3CDTF">2025-01-21T05:40:30Z</dcterms:modified>
</cp:coreProperties>
</file>